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58" r:id="rId4"/>
    <p:sldId id="259" r:id="rId5"/>
    <p:sldId id="263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2"/>
      </p:cViewPr>
      <p:guideLst>
        <p:guide orient="horz" pos="2159"/>
        <p:guide pos="38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CIG-ppt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0"/>
            <a:ext cx="1218692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57061" y="3975216"/>
            <a:ext cx="687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+mj-ea"/>
                <a:ea typeface="+mj-ea"/>
                <a:cs typeface="Cambria" panose="02040503050406030204" charset="0"/>
                <a:sym typeface="+mn-ea"/>
              </a:rPr>
              <a:t>报告人：</a:t>
            </a:r>
            <a:r>
              <a:rPr lang="en-US" altLang="zh-CN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+mj-ea"/>
                <a:ea typeface="+mj-ea"/>
                <a:cs typeface="Cambria" panose="02040503050406030204" charset="0"/>
                <a:sym typeface="+mn-ea"/>
              </a:rPr>
              <a:t>XXX</a:t>
            </a:r>
            <a:endParaRPr lang="zh-CN" altLang="en-US" sz="3200" b="1" dirty="0" err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+mj-ea"/>
              <a:ea typeface="+mj-ea"/>
              <a:cs typeface="Cambria" panose="020405030504060302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152" y="1872083"/>
            <a:ext cx="11479696" cy="164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+mj-ea"/>
                <a:ea typeface="+mj-ea"/>
                <a:cs typeface="+mj-lt"/>
                <a:sym typeface="+mn-ea"/>
              </a:rPr>
              <a:t>报告题目</a:t>
            </a:r>
            <a:endParaRPr lang="en-US" altLang="zh-CN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+mj-ea"/>
              <a:ea typeface="+mj-ea"/>
              <a:cs typeface="+mj-lt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+mj-ea"/>
                <a:ea typeface="+mj-ea"/>
                <a:cs typeface="+mj-lt"/>
                <a:sym typeface="+mn-ea"/>
              </a:rPr>
              <a:t>XXXXXXXXXXXXXXXXXXXXXXXXXX</a:t>
            </a:r>
            <a:endParaRPr lang="zh-CN" altLang="en-US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+mj-ea"/>
              <a:ea typeface="+mj-ea"/>
              <a:cs typeface="+mj-lt"/>
              <a:sym typeface="+mn-ea"/>
            </a:endParaRPr>
          </a:p>
        </p:txBody>
      </p:sp>
      <p:pic>
        <p:nvPicPr>
          <p:cNvPr id="16" name="图片 15" descr="CCIGd-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5721985"/>
            <a:ext cx="3623945" cy="1136015"/>
          </a:xfrm>
          <a:prstGeom prst="rect">
            <a:avLst/>
          </a:prstGeom>
        </p:spPr>
      </p:pic>
      <p:pic>
        <p:nvPicPr>
          <p:cNvPr id="17" name="图片 16" descr="panda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20" y="6311900"/>
            <a:ext cx="477520" cy="545465"/>
          </a:xfrm>
          <a:prstGeom prst="rect">
            <a:avLst/>
          </a:prstGeom>
        </p:spPr>
      </p:pic>
      <p:pic>
        <p:nvPicPr>
          <p:cNvPr id="2" name="图片 1" descr="logo-ti-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85" y="234315"/>
            <a:ext cx="3435985" cy="398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CIG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  <p:pic>
        <p:nvPicPr>
          <p:cNvPr id="2" name="图片 1" descr="logo-ti-05"/>
          <p:cNvPicPr>
            <a:picLocks noChangeAspect="1"/>
          </p:cNvPicPr>
          <p:nvPr/>
        </p:nvPicPr>
        <p:blipFill>
          <a:blip r:embed="rId5"/>
          <a:srcRect l="30752"/>
          <a:stretch>
            <a:fillRect/>
          </a:stretch>
        </p:blipFill>
        <p:spPr>
          <a:xfrm>
            <a:off x="9642475" y="6292215"/>
            <a:ext cx="2379345" cy="398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CIG-ppt-bg-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pic>
        <p:nvPicPr>
          <p:cNvPr id="5" name="图片 4" descr="CCIG-logo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720" y="310515"/>
            <a:ext cx="1854835" cy="742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CIG-ppt bg-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pic>
        <p:nvPicPr>
          <p:cNvPr id="5" name="图片 4" descr="CCIG-logo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5" y="168275"/>
            <a:ext cx="1854835" cy="742315"/>
          </a:xfrm>
          <a:prstGeom prst="rect">
            <a:avLst/>
          </a:prstGeom>
        </p:spPr>
      </p:pic>
      <p:pic>
        <p:nvPicPr>
          <p:cNvPr id="6" name="图片 5" descr="CCIG-z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025" y="5782945"/>
            <a:ext cx="2616200" cy="457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CIG-ppt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" y="0"/>
            <a:ext cx="12186920" cy="6858000"/>
          </a:xfrm>
          <a:prstGeom prst="rect">
            <a:avLst/>
          </a:prstGeom>
        </p:spPr>
      </p:pic>
      <p:pic>
        <p:nvPicPr>
          <p:cNvPr id="7" name="图片 6" descr="CCIG z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" y="176530"/>
            <a:ext cx="2614295" cy="457200"/>
          </a:xfrm>
          <a:prstGeom prst="rect">
            <a:avLst/>
          </a:prstGeom>
        </p:spPr>
      </p:pic>
      <p:pic>
        <p:nvPicPr>
          <p:cNvPr id="16" name="图片 15" descr="CCIGd-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600" y="5721985"/>
            <a:ext cx="3623945" cy="1136015"/>
          </a:xfrm>
          <a:prstGeom prst="rect">
            <a:avLst/>
          </a:prstGeom>
        </p:spPr>
      </p:pic>
      <p:pic>
        <p:nvPicPr>
          <p:cNvPr id="17" name="图片 16" descr="panda-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120" y="6311900"/>
            <a:ext cx="477520" cy="545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1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+mn-ea"/>
              </a:rPr>
              <a:t>感谢观看</a:t>
            </a:r>
            <a:endParaRPr lang="zh-CN" altLang="en-US" sz="8800" b="1" spc="1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Segoe UI" panose="020B0502040204020203" pitchFamily="34" charset="0"/>
              <a:ea typeface="+mj-ea"/>
              <a:cs typeface="Segoe UI" panose="020B0502040204020203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Q1ZGNlNzZhMWIxOWU1ODAyYWFkMTBkNWUxNzM5N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宽屏</PresentationFormat>
  <Paragraphs>4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微软雅黑</vt:lpstr>
      <vt:lpstr>Arial</vt:lpstr>
      <vt:lpstr>Calibri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T5ank</cp:lastModifiedBy>
  <cp:revision>183</cp:revision>
  <dcterms:created xsi:type="dcterms:W3CDTF">2019-06-19T02:08:00Z</dcterms:created>
  <dcterms:modified xsi:type="dcterms:W3CDTF">2022-08-17T15:00:36Z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CA42C41BCB364DB48887CAE75AF6E8BD</vt:lpwstr>
  </property>
</Properties>
</file>